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20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2015/1/19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83568" y="404664"/>
            <a:ext cx="7920880" cy="86409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圆角矩形 4"/>
          <p:cNvSpPr/>
          <p:nvPr/>
        </p:nvSpPr>
        <p:spPr>
          <a:xfrm>
            <a:off x="755576" y="1988840"/>
            <a:ext cx="1296144" cy="64807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项目</a:t>
            </a:r>
            <a:r>
              <a:rPr lang="en-US" altLang="zh-CN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755576" y="3501008"/>
            <a:ext cx="1296144" cy="6480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项目</a:t>
            </a:r>
            <a:r>
              <a:rPr lang="en-US" altLang="zh-CN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755576" y="5157192"/>
            <a:ext cx="1296144" cy="64807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项目</a:t>
            </a:r>
            <a:r>
              <a:rPr lang="en-US" altLang="zh-CN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平行四边形 8"/>
          <p:cNvSpPr/>
          <p:nvPr/>
        </p:nvSpPr>
        <p:spPr>
          <a:xfrm>
            <a:off x="1979712" y="620688"/>
            <a:ext cx="1584176" cy="504056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Q1</a:t>
            </a:r>
            <a:endParaRPr lang="zh-CN" altLang="en-US" dirty="0"/>
          </a:p>
        </p:txBody>
      </p:sp>
      <p:sp>
        <p:nvSpPr>
          <p:cNvPr id="10" name="平行四边形 9"/>
          <p:cNvSpPr/>
          <p:nvPr/>
        </p:nvSpPr>
        <p:spPr>
          <a:xfrm>
            <a:off x="3491880" y="620688"/>
            <a:ext cx="1512168" cy="504056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Q2</a:t>
            </a:r>
            <a:endParaRPr lang="zh-CN" altLang="en-US" dirty="0"/>
          </a:p>
        </p:txBody>
      </p:sp>
      <p:sp>
        <p:nvSpPr>
          <p:cNvPr id="11" name="平行四边形 10"/>
          <p:cNvSpPr/>
          <p:nvPr/>
        </p:nvSpPr>
        <p:spPr>
          <a:xfrm>
            <a:off x="4932040" y="620688"/>
            <a:ext cx="1584176" cy="504056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Q3</a:t>
            </a:r>
            <a:endParaRPr lang="zh-CN" altLang="en-US" dirty="0"/>
          </a:p>
        </p:txBody>
      </p:sp>
      <p:sp>
        <p:nvSpPr>
          <p:cNvPr id="12" name="平行四边形 11"/>
          <p:cNvSpPr/>
          <p:nvPr/>
        </p:nvSpPr>
        <p:spPr>
          <a:xfrm>
            <a:off x="6444208" y="620688"/>
            <a:ext cx="1656184" cy="504056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Q4</a:t>
            </a:r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99592" y="69269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</a:rPr>
              <a:t>2015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755576" y="2996952"/>
            <a:ext cx="770485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755576" y="4653136"/>
            <a:ext cx="770485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8" name="燕尾形箭头 17"/>
          <p:cNvSpPr/>
          <p:nvPr/>
        </p:nvSpPr>
        <p:spPr>
          <a:xfrm>
            <a:off x="2123728" y="1628800"/>
            <a:ext cx="936104" cy="432048"/>
          </a:xfrm>
          <a:prstGeom prst="notchedRight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1-A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9" name="燕尾形箭头 18"/>
          <p:cNvSpPr/>
          <p:nvPr/>
        </p:nvSpPr>
        <p:spPr>
          <a:xfrm>
            <a:off x="2987824" y="1628800"/>
            <a:ext cx="1008112" cy="432048"/>
          </a:xfrm>
          <a:prstGeom prst="notchedRight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1-B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0" name="燕尾形箭头 19"/>
          <p:cNvSpPr/>
          <p:nvPr/>
        </p:nvSpPr>
        <p:spPr>
          <a:xfrm>
            <a:off x="3419872" y="2348880"/>
            <a:ext cx="4536504" cy="432048"/>
          </a:xfrm>
          <a:prstGeom prst="notchedRight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1-C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1" name="燕尾形箭头 20"/>
          <p:cNvSpPr/>
          <p:nvPr/>
        </p:nvSpPr>
        <p:spPr>
          <a:xfrm>
            <a:off x="2555776" y="3212976"/>
            <a:ext cx="1368152" cy="432048"/>
          </a:xfrm>
          <a:prstGeom prst="notchedRightArrow">
            <a:avLst>
              <a:gd name="adj1" fmla="val 100000"/>
              <a:gd name="adj2" fmla="val 50000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2-A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2" name="燕尾形箭头 21"/>
          <p:cNvSpPr/>
          <p:nvPr/>
        </p:nvSpPr>
        <p:spPr>
          <a:xfrm>
            <a:off x="3203848" y="3933056"/>
            <a:ext cx="1584176" cy="432048"/>
          </a:xfrm>
          <a:prstGeom prst="notchedRightArrow">
            <a:avLst>
              <a:gd name="adj1" fmla="val 100000"/>
              <a:gd name="adj2" fmla="val 50000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2-B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3" name="燕尾形箭头 22"/>
          <p:cNvSpPr/>
          <p:nvPr/>
        </p:nvSpPr>
        <p:spPr>
          <a:xfrm>
            <a:off x="4932040" y="3933056"/>
            <a:ext cx="3096344" cy="432048"/>
          </a:xfrm>
          <a:prstGeom prst="notchedRightArrow">
            <a:avLst>
              <a:gd name="adj1" fmla="val 100000"/>
              <a:gd name="adj2" fmla="val 50000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2-C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4" name="燕尾形箭头 23"/>
          <p:cNvSpPr/>
          <p:nvPr/>
        </p:nvSpPr>
        <p:spPr>
          <a:xfrm>
            <a:off x="2267744" y="4869160"/>
            <a:ext cx="2361862" cy="432048"/>
          </a:xfrm>
          <a:prstGeom prst="notchedRightArrow">
            <a:avLst>
              <a:gd name="adj1" fmla="val 100000"/>
              <a:gd name="adj2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3-A</a:t>
            </a:r>
            <a:endParaRPr lang="zh-CN" altLang="en-US" dirty="0"/>
          </a:p>
        </p:txBody>
      </p:sp>
      <p:sp>
        <p:nvSpPr>
          <p:cNvPr id="25" name="燕尾形箭头 24"/>
          <p:cNvSpPr/>
          <p:nvPr/>
        </p:nvSpPr>
        <p:spPr>
          <a:xfrm>
            <a:off x="4788024" y="5517232"/>
            <a:ext cx="1008112" cy="432048"/>
          </a:xfrm>
          <a:prstGeom prst="notchedRightArrow">
            <a:avLst>
              <a:gd name="adj1" fmla="val 100000"/>
              <a:gd name="adj2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3-C</a:t>
            </a:r>
            <a:endParaRPr lang="zh-CN" altLang="en-US" dirty="0"/>
          </a:p>
        </p:txBody>
      </p:sp>
      <p:sp>
        <p:nvSpPr>
          <p:cNvPr id="26" name="燕尾形箭头 25"/>
          <p:cNvSpPr/>
          <p:nvPr/>
        </p:nvSpPr>
        <p:spPr>
          <a:xfrm>
            <a:off x="6084168" y="5517232"/>
            <a:ext cx="1440160" cy="432048"/>
          </a:xfrm>
          <a:prstGeom prst="notchedRightArrow">
            <a:avLst>
              <a:gd name="adj1" fmla="val 100000"/>
              <a:gd name="adj2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3-E</a:t>
            </a:r>
            <a:endParaRPr lang="zh-CN" altLang="en-US" dirty="0"/>
          </a:p>
        </p:txBody>
      </p:sp>
      <p:sp>
        <p:nvSpPr>
          <p:cNvPr id="27" name="燕尾形箭头 26"/>
          <p:cNvSpPr/>
          <p:nvPr/>
        </p:nvSpPr>
        <p:spPr>
          <a:xfrm>
            <a:off x="5292080" y="4869160"/>
            <a:ext cx="1152128" cy="432048"/>
          </a:xfrm>
          <a:prstGeom prst="notchedRightArrow">
            <a:avLst>
              <a:gd name="adj1" fmla="val 100000"/>
              <a:gd name="adj2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3-D</a:t>
            </a:r>
            <a:endParaRPr lang="zh-CN" altLang="en-US" dirty="0"/>
          </a:p>
        </p:txBody>
      </p:sp>
      <p:sp>
        <p:nvSpPr>
          <p:cNvPr id="28" name="燕尾形箭头 27"/>
          <p:cNvSpPr/>
          <p:nvPr/>
        </p:nvSpPr>
        <p:spPr>
          <a:xfrm>
            <a:off x="2987824" y="6093296"/>
            <a:ext cx="3024336" cy="432048"/>
          </a:xfrm>
          <a:prstGeom prst="notchedRightArrow">
            <a:avLst>
              <a:gd name="adj1" fmla="val 100000"/>
              <a:gd name="adj2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3-B</a:t>
            </a:r>
            <a:endParaRPr lang="zh-CN" altLang="en-US" dirty="0"/>
          </a:p>
        </p:txBody>
      </p:sp>
      <p:sp>
        <p:nvSpPr>
          <p:cNvPr id="29" name="燕尾形箭头 28"/>
          <p:cNvSpPr/>
          <p:nvPr/>
        </p:nvSpPr>
        <p:spPr>
          <a:xfrm>
            <a:off x="6084168" y="6093296"/>
            <a:ext cx="2016224" cy="432048"/>
          </a:xfrm>
          <a:prstGeom prst="notchedRightArrow">
            <a:avLst>
              <a:gd name="adj1" fmla="val 100000"/>
              <a:gd name="adj2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3-F</a:t>
            </a:r>
            <a:endParaRPr lang="zh-CN" altLang="en-US" dirty="0"/>
          </a:p>
        </p:txBody>
      </p:sp>
      <p:cxnSp>
        <p:nvCxnSpPr>
          <p:cNvPr id="31" name="直接连接符 30"/>
          <p:cNvCxnSpPr/>
          <p:nvPr/>
        </p:nvCxnSpPr>
        <p:spPr>
          <a:xfrm>
            <a:off x="3995936" y="1340768"/>
            <a:ext cx="0" cy="1656184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4788024" y="2996952"/>
            <a:ext cx="0" cy="165618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7524328" y="4725144"/>
            <a:ext cx="0" cy="18002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6" name="五角星 35"/>
          <p:cNvSpPr/>
          <p:nvPr/>
        </p:nvSpPr>
        <p:spPr>
          <a:xfrm>
            <a:off x="3851920" y="1556792"/>
            <a:ext cx="360040" cy="360040"/>
          </a:xfrm>
          <a:prstGeom prst="star5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五角星 36"/>
          <p:cNvSpPr/>
          <p:nvPr/>
        </p:nvSpPr>
        <p:spPr>
          <a:xfrm>
            <a:off x="4644008" y="3933056"/>
            <a:ext cx="360040" cy="360040"/>
          </a:xfrm>
          <a:prstGeom prst="star5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五角星 37"/>
          <p:cNvSpPr/>
          <p:nvPr/>
        </p:nvSpPr>
        <p:spPr>
          <a:xfrm>
            <a:off x="7380312" y="5517232"/>
            <a:ext cx="360040" cy="360040"/>
          </a:xfrm>
          <a:prstGeom prst="star5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</TotalTime>
  <Words>23</Words>
  <Application>Microsoft Office PowerPoint</Application>
  <PresentationFormat>全屏显示(4:3)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卢璞</dc:creator>
  <cp:lastModifiedBy>lupu</cp:lastModifiedBy>
  <cp:revision>74</cp:revision>
  <dcterms:created xsi:type="dcterms:W3CDTF">2015-01-19T13:53:29Z</dcterms:created>
  <dcterms:modified xsi:type="dcterms:W3CDTF">2015-01-20T02:07:52Z</dcterms:modified>
</cp:coreProperties>
</file>